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2764A5"/>
          </a:solidFill>
          <a:ln w="12700">
            <a:solidFill>
              <a:srgbClr val="2764A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1499616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20" kern="0" dirty="0">
                <a:solidFill>
                  <a:srgbClr val="2764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 SUPPORT  |  TEAM UPDATE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77240" y="2167128"/>
            <a:ext cx="1056132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 2026 Performance Review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77240" y="3328416"/>
            <a:ext cx="9326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Results, trends and the priorities for next quarter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777240" y="4690872"/>
            <a:ext cx="10561320" cy="0"/>
          </a:xfrm>
          <a:prstGeom prst="line">
            <a:avLst/>
          </a:prstGeom>
          <a:noFill/>
          <a:ln w="12700">
            <a:solidFill>
              <a:srgbClr val="D9E0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4910328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July – September 2026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6327648"/>
            <a:ext cx="4663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data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6072" y="512064"/>
            <a:ext cx="11036808" cy="0"/>
          </a:xfrm>
          <a:prstGeom prst="line">
            <a:avLst/>
          </a:prstGeom>
          <a:noFill/>
          <a:ln w="12700">
            <a:solidFill>
              <a:srgbClr val="D9E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69494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 Support Results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6501384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data • Internal team update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81360" y="6473952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/ 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85800" y="1490472"/>
            <a:ext cx="3419856" cy="1024128"/>
          </a:xfrm>
          <a:prstGeom prst="roundRect">
            <a:avLst>
              <a:gd name="adj" fmla="val 7143"/>
            </a:avLst>
          </a:prstGeom>
          <a:solidFill>
            <a:srgbClr val="FAFBFC"/>
          </a:solidFill>
          <a:ln w="12700">
            <a:solidFill>
              <a:srgbClr val="D9E0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73352"/>
            <a:ext cx="309981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1,280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0392" y="2148840"/>
            <a:ext cx="3099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Tickets closed during Q3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70832" y="1490472"/>
            <a:ext cx="3419856" cy="1024128"/>
          </a:xfrm>
          <a:prstGeom prst="roundRect">
            <a:avLst>
              <a:gd name="adj" fmla="val 7143"/>
            </a:avLst>
          </a:prstGeom>
          <a:solidFill>
            <a:srgbClr val="FAFBFC"/>
          </a:solidFill>
          <a:ln w="12700">
            <a:solidFill>
              <a:srgbClr val="D9E0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35424" y="1673352"/>
            <a:ext cx="309981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92%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535424" y="2148840"/>
            <a:ext cx="3099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Resolved within 24 hours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46720" y="1490472"/>
            <a:ext cx="3419856" cy="1024128"/>
          </a:xfrm>
          <a:prstGeom prst="roundRect">
            <a:avLst>
              <a:gd name="adj" fmla="val 7143"/>
            </a:avLst>
          </a:prstGeom>
          <a:solidFill>
            <a:srgbClr val="FAFBFC"/>
          </a:solidFill>
          <a:ln w="12700">
            <a:solidFill>
              <a:srgbClr val="D9E0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11312" y="1673352"/>
            <a:ext cx="309981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4.7 / 5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211312" y="2148840"/>
            <a:ext cx="3099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 satisfaction score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94944" y="2926080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Monthly tickets closed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920240" y="4168001"/>
            <a:ext cx="1508760" cy="1181239"/>
          </a:xfrm>
          <a:prstGeom prst="rect">
            <a:avLst/>
          </a:prstGeom>
          <a:solidFill>
            <a:srgbClr val="7EABD5"/>
          </a:solidFill>
          <a:ln w="12700">
            <a:solidFill>
              <a:srgbClr val="2764A5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20240" y="3820529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350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920240" y="5513832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175504" y="3931754"/>
            <a:ext cx="1508760" cy="1417486"/>
          </a:xfrm>
          <a:prstGeom prst="rect">
            <a:avLst/>
          </a:prstGeom>
          <a:solidFill>
            <a:srgbClr val="7EABD5"/>
          </a:solidFill>
          <a:ln w="12700">
            <a:solidFill>
              <a:srgbClr val="2764A5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175504" y="3584282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420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5175504" y="5513832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Aug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8430768" y="3628007"/>
            <a:ext cx="1508760" cy="1721233"/>
          </a:xfrm>
          <a:prstGeom prst="rect">
            <a:avLst/>
          </a:prstGeom>
          <a:solidFill>
            <a:srgbClr val="7EABD5"/>
          </a:solidFill>
          <a:ln w="12700">
            <a:solidFill>
              <a:srgbClr val="2764A5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30768" y="3280535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510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8430768" y="5513832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1325880" y="5367528"/>
            <a:ext cx="9875520" cy="0"/>
          </a:xfrm>
          <a:prstGeom prst="line">
            <a:avLst/>
          </a:prstGeom>
          <a:noFill/>
          <a:ln w="12700">
            <a:solidFill>
              <a:srgbClr val="BAC7D4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6072" y="512064"/>
            <a:ext cx="11036808" cy="0"/>
          </a:xfrm>
          <a:prstGeom prst="line">
            <a:avLst/>
          </a:prstGeom>
          <a:noFill/>
          <a:ln w="12700">
            <a:solidFill>
              <a:srgbClr val="D9E0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69494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Q4 Improvement Plan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6501384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data • Internal team update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881360" y="6473952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/ 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85800" y="1399032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priorities for a better support experience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13232" y="2194560"/>
            <a:ext cx="557784" cy="557784"/>
          </a:xfrm>
          <a:prstGeom prst="ellipse">
            <a:avLst/>
          </a:prstGeom>
          <a:solidFill>
            <a:srgbClr val="F3F6F9"/>
          </a:solidFill>
          <a:ln w="15240">
            <a:solidFill>
              <a:srgbClr val="2764A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359152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764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490472" y="2148840"/>
            <a:ext cx="896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answers easier to find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490472" y="2624328"/>
            <a:ext cx="9326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Refresh the FAQ and knowledge base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13232" y="3429000"/>
            <a:ext cx="557784" cy="557784"/>
          </a:xfrm>
          <a:prstGeom prst="ellipse">
            <a:avLst/>
          </a:prstGeom>
          <a:solidFill>
            <a:srgbClr val="F3F6F9"/>
          </a:solidFill>
          <a:ln w="15240">
            <a:solidFill>
              <a:srgbClr val="2764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3593592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764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490472" y="3383280"/>
            <a:ext cx="896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Route requests faster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490472" y="3858768"/>
            <a:ext cx="9326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Streamline ticket triage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13232" y="4663440"/>
            <a:ext cx="557784" cy="557784"/>
          </a:xfrm>
          <a:prstGeom prst="ellipse">
            <a:avLst/>
          </a:prstGeom>
          <a:solidFill>
            <a:srgbClr val="F3F6F9"/>
          </a:solidFill>
          <a:ln w="15240">
            <a:solidFill>
              <a:srgbClr val="2764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4828032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764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90472" y="4617720"/>
            <a:ext cx="8961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service quality high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90472" y="5093208"/>
            <a:ext cx="9326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Coach the team using monthly QA reviews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22376" y="6117336"/>
            <a:ext cx="107899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36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Goal: reduce friction, respond faster and improve consistency.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Q3 2026 Customer Support Team Update</dc:title>
  <dc:subject>Fictional presentation input for Codex animated slides demo</dc:subject>
  <dc:creator>Demo Kit</dc:creator>
  <cp:lastModifiedBy>Demo Kit</cp:lastModifiedBy>
  <cp:revision>1</cp:revision>
  <dcterms:created xsi:type="dcterms:W3CDTF">2026-10-16T17:20:34Z</dcterms:created>
  <dcterms:modified xsi:type="dcterms:W3CDTF">2026-10-16T17:20:34Z</dcterms:modified>
</cp:coreProperties>
</file>